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600" y="-4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hdphoto1.wdp>
</file>

<file path=ppt/media/image1.jp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0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8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5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2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4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98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7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3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6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27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5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oodsell-virology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6" y="152887"/>
            <a:ext cx="8639988" cy="14399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2006" y="1751639"/>
            <a:ext cx="8639988" cy="1439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creen Shot 2018-02-23 at 18.38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6697427" y="1223393"/>
            <a:ext cx="2290909" cy="3062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0000">
            <a:off x="5139" y="1245093"/>
            <a:ext cx="2290909" cy="30554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00000">
            <a:off x="2346263" y="1017411"/>
            <a:ext cx="2520000" cy="3469049"/>
          </a:xfrm>
          <a:prstGeom prst="rect">
            <a:avLst/>
          </a:prstGeom>
        </p:spPr>
      </p:pic>
      <p:pic>
        <p:nvPicPr>
          <p:cNvPr id="18" name="Picture 17" descr="Screen Shot 2018-02-23 at 18.31.2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4588244" y="606016"/>
            <a:ext cx="2290909" cy="2999467"/>
          </a:xfrm>
          <a:prstGeom prst="rect">
            <a:avLst/>
          </a:prstGeom>
        </p:spPr>
      </p:pic>
      <p:pic>
        <p:nvPicPr>
          <p:cNvPr id="11" name="Picture 10" descr="goodsell-virology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6" y="3514871"/>
            <a:ext cx="8639988" cy="143999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038438" y="3514871"/>
            <a:ext cx="2853556" cy="1439997"/>
          </a:xfrm>
          <a:prstGeom prst="rect">
            <a:avLst/>
          </a:prstGeom>
          <a:solidFill>
            <a:srgbClr val="EDEAF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52006" y="3514871"/>
            <a:ext cx="2853556" cy="1439997"/>
          </a:xfrm>
          <a:prstGeom prst="rect">
            <a:avLst/>
          </a:prstGeom>
          <a:solidFill>
            <a:srgbClr val="EDEAF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7"/>
          <a:srcRect t="26749" b="26631"/>
          <a:stretch/>
        </p:blipFill>
        <p:spPr>
          <a:xfrm>
            <a:off x="3027575" y="3514871"/>
            <a:ext cx="3088850" cy="143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74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66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380" t="20930" r="-1" b="1"/>
          <a:stretch/>
        </p:blipFill>
        <p:spPr>
          <a:xfrm>
            <a:off x="2287018" y="1286447"/>
            <a:ext cx="4569965" cy="257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9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3776" b="29974"/>
          <a:stretch/>
        </p:blipFill>
        <p:spPr>
          <a:xfrm>
            <a:off x="2287018" y="1286447"/>
            <a:ext cx="4569965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36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800" t="14974" r="1557" b="55105"/>
          <a:stretch/>
        </p:blipFill>
        <p:spPr>
          <a:xfrm>
            <a:off x="2287017" y="1286447"/>
            <a:ext cx="4569967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6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5575" b="14012"/>
          <a:stretch/>
        </p:blipFill>
        <p:spPr>
          <a:xfrm>
            <a:off x="2287018" y="1286447"/>
            <a:ext cx="4574962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7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9004" t="30694" r="1528" b="11440"/>
          <a:stretch/>
        </p:blipFill>
        <p:spPr>
          <a:xfrm>
            <a:off x="2287018" y="1286447"/>
            <a:ext cx="4569964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08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00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0</Words>
  <Application>Microsoft Macintosh PowerPoint</Application>
  <PresentationFormat>On-screen Show (16:9)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Anderson Brito</dc:creator>
  <cp:lastModifiedBy>Anderson Brito</cp:lastModifiedBy>
  <cp:revision>16</cp:revision>
  <dcterms:created xsi:type="dcterms:W3CDTF">2018-02-23T18:29:37Z</dcterms:created>
  <dcterms:modified xsi:type="dcterms:W3CDTF">2018-03-03T02:20:40Z</dcterms:modified>
</cp:coreProperties>
</file>

<file path=docProps/thumbnail.jpeg>
</file>